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9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6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3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2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5C3F-310B-48A4-B7B3-3B6BD71E685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E04A-E4CB-4972-BFAF-F7481414E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"Экологические </a:t>
            </a:r>
            <a:br>
              <a:rPr lang="ru-RU" dirty="0" smtClean="0"/>
            </a:br>
            <a:r>
              <a:rPr lang="ru-RU" dirty="0" smtClean="0"/>
              <a:t>досуги 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развлечения</a:t>
            </a:r>
            <a:r>
              <a:rPr lang="ru-RU" dirty="0" smtClean="0"/>
              <a:t> в ДОУ-</a:t>
            </a:r>
            <a:br>
              <a:rPr lang="ru-RU" dirty="0" smtClean="0"/>
            </a:br>
            <a:r>
              <a:rPr lang="ru-RU" dirty="0" smtClean="0"/>
              <a:t>от планирования до практики"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645024"/>
            <a:ext cx="3384376" cy="17750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МДОБУ «Детский сад №17» Беспалова Н.А.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412776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11111"/>
                </a:solidFill>
                <a:effectLst/>
                <a:latin typeface="Arial"/>
                <a:ea typeface="Calibri"/>
              </a:rPr>
              <a:t>Досуг</a:t>
            </a:r>
            <a:r>
              <a:rPr lang="ru-RU" sz="3200" dirty="0" smtClean="0">
                <a:solidFill>
                  <a:srgbClr val="111111"/>
                </a:solidFill>
                <a:effectLst/>
                <a:latin typeface="Arial"/>
                <a:ea typeface="Calibri"/>
              </a:rPr>
              <a:t> – совокупность видов деятельности, ориентированных на удовлетворение физических, духовных и социальных потребностей людей в свободное время и связанных преимущественно с отдыхом и развлечениями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6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6"/>
            <a:ext cx="9252520" cy="693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798490" cy="3715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664"/>
            <a:ext cx="4499992" cy="3374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852936"/>
            <a:ext cx="6984776" cy="39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-81390"/>
            <a:ext cx="9385043" cy="7038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78659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Планирование–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 главных функций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процессом реализации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программы –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отражает различные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взрослых и детей.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84891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3600" b="1" dirty="0" smtClean="0"/>
              <a:t>Блок </a:t>
            </a:r>
            <a:r>
              <a:rPr lang="ru-RU" sz="3600" b="1" dirty="0" smtClean="0"/>
              <a:t>«Этико-эстетическое воспитание»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экскурсии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акции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театрализованные представления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развлечения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праздники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волонтёрское движение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экологические проекты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4" y="-99392"/>
            <a:ext cx="9276523" cy="695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3760" y="1825032"/>
            <a:ext cx="15269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ельзя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рузья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тобой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собой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037222" cy="504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3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-81390"/>
            <a:ext cx="9385043" cy="70387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42483" cy="2207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26" y="116631"/>
            <a:ext cx="1386327" cy="2207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17" y="116632"/>
            <a:ext cx="1252351" cy="2207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39" y="116632"/>
            <a:ext cx="1328249" cy="2207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6655"/>
            <a:ext cx="4860032" cy="6480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3068960"/>
            <a:ext cx="4692013" cy="3519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745" y="2452246"/>
            <a:ext cx="310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Снежный городок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колят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81390"/>
            <a:ext cx="9577064" cy="7182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0" y="260648"/>
            <a:ext cx="5832349" cy="4392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23534"/>
            <a:ext cx="4947614" cy="31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980" y="306721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"Экологические  досуги и развлечения в ДОУ- от планирования до практики"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"Экологические  досуги и развлечения в ДОУ- от планирования до практики"</dc:title>
  <dc:creator>1</dc:creator>
  <cp:lastModifiedBy>1</cp:lastModifiedBy>
  <cp:revision>19</cp:revision>
  <dcterms:created xsi:type="dcterms:W3CDTF">2023-05-15T08:30:58Z</dcterms:created>
  <dcterms:modified xsi:type="dcterms:W3CDTF">2023-05-15T20:11:22Z</dcterms:modified>
</cp:coreProperties>
</file>