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354" y="-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16016" y="2526829"/>
            <a:ext cx="3313355" cy="134167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Музыка дарит здоровье</a:t>
            </a:r>
            <a:endParaRPr lang="ru-RU" b="1" dirty="0"/>
          </a:p>
        </p:txBody>
      </p:sp>
      <p:pic>
        <p:nvPicPr>
          <p:cNvPr id="1026" name="Picture 2" descr="https://cultmtl.com/wp-content/uploads/2020/01/How-Music-Affects-Your-Mood-2048x204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3744416" cy="37444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79225\Desktop\ГМО 19.10.2022\54w2MblgZA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861048"/>
            <a:ext cx="2304256" cy="21296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294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7632848" cy="5616624"/>
          </a:xfrm>
        </p:spPr>
        <p:txBody>
          <a:bodyPr>
            <a:normAutofit fontScale="40000" lnSpcReduction="20000"/>
          </a:bodyPr>
          <a:lstStyle/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Села утка на гнездо.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(Пощипывание спины)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Это будет нота ДО.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Спит собачка во дворе.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(Поглаживание спины)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Это будет нота РЕ.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Кошку с дерева сними.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(Массаж головы)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Это будет нота МИ.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По спине бежит дрофа.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(Перебирание пальцами по спине)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Это будет нота ФА.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А в шкафу летает моль.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(Похлопывание по спине)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Это будет нота СОЛЬ.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В небе вижу журавля.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(Разводы двумя руками снизу вверх по спине)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Это будет нота ЛЯ.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В море блещут караси.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(Волнообразные движения руками по спине)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Это будет нота СИ.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Мама, мама как я рад!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(Хлопки вверху над головой)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Знаю полный звукоряд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Я отвечу, ты спроси: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(Повороты туловища из стороны в сторону)</a:t>
            </a:r>
          </a:p>
          <a:p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ДО, РЕ, МИ, ФА, СОЛЬ, ЛЯ, СИ </a:t>
            </a:r>
            <a:r>
              <a:rPr lang="ru-RU" sz="4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 очереди называют ноты)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3110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492896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«Развитие речи дошкольников посредством игры на музыкальных инструментах»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7744" y="4077072"/>
            <a:ext cx="4896544" cy="1728192"/>
          </a:xfrm>
        </p:spPr>
        <p:txBody>
          <a:bodyPr/>
          <a:lstStyle/>
          <a:p>
            <a:pPr marL="68580" indent="0" algn="ctr">
              <a:buNone/>
            </a:pPr>
            <a:r>
              <a:rPr lang="ru-RU" b="1" dirty="0"/>
              <a:t>Афанасьева Ж.В., </a:t>
            </a:r>
          </a:p>
          <a:p>
            <a:pPr marL="68580" indent="0" algn="ctr">
              <a:buNone/>
            </a:pPr>
            <a:r>
              <a:rPr lang="ru-RU" dirty="0"/>
              <a:t>музыкальный руководитель МДОБУ «Детский сад №9»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394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yt3.googleusercontent.com/pu18kLkbKxHbDKvTUmlH37ZEKLtsrV-v8ndO3-qVkWfDMJN0qubv8nEdZDIoMGBki9b3gJmoig=s900-c-k-c0x00ffffff-no-r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100958"/>
            <a:ext cx="3240360" cy="32403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1600" y="1052736"/>
            <a:ext cx="66967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«Музыка не только фактор облагораживающий, воспитательный</a:t>
            </a:r>
            <a:r>
              <a:rPr lang="ru-RU" sz="2800"/>
              <a:t>. </a:t>
            </a:r>
            <a:endParaRPr lang="ru-RU" sz="2800" smtClean="0"/>
          </a:p>
          <a:p>
            <a:pPr algn="ctr"/>
            <a:r>
              <a:rPr lang="ru-RU" sz="2800" smtClean="0"/>
              <a:t>Музыка </a:t>
            </a:r>
            <a:r>
              <a:rPr lang="ru-RU" sz="2800" dirty="0"/>
              <a:t>– целитель здоровья</a:t>
            </a:r>
            <a:r>
              <a:rPr lang="ru-RU" sz="2800" dirty="0" smtClean="0"/>
              <a:t>»</a:t>
            </a:r>
          </a:p>
          <a:p>
            <a:pPr algn="ctr"/>
            <a:endParaRPr lang="ru-RU" sz="2800" dirty="0"/>
          </a:p>
          <a:p>
            <a:r>
              <a:rPr lang="ru-RU" sz="2000" i="1" dirty="0" smtClean="0"/>
              <a:t>                 Владимир </a:t>
            </a:r>
            <a:r>
              <a:rPr lang="ru-RU" sz="2000" i="1" dirty="0"/>
              <a:t>Михайлович Бехтерев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20837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Главная цель ФОП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Разностороннее развитие дошкольников с учетом из возрастных и индивидуальных особенностей.</a:t>
            </a:r>
          </a:p>
          <a:p>
            <a:r>
              <a:rPr lang="ru-RU" dirty="0" smtClean="0"/>
              <a:t>В основе должны лежать духовно-нравственные ценности российского народа, исторические и национальные культурные традиции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677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85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Задачи ФОП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12776"/>
            <a:ext cx="6777317" cy="4824536"/>
          </a:xfrm>
        </p:spPr>
        <p:txBody>
          <a:bodyPr>
            <a:normAutofit fontScale="32500" lnSpcReduction="20000"/>
          </a:bodyPr>
          <a:lstStyle/>
          <a:p>
            <a:r>
              <a:rPr lang="ru-RU" sz="4300" dirty="0">
                <a:latin typeface="Arial" panose="020B0604020202020204" pitchFamily="34" charset="0"/>
                <a:cs typeface="Arial" panose="020B0604020202020204" pitchFamily="34" charset="0"/>
              </a:rPr>
              <a:t>Обеспечить единые для России содержание дошкольного образования планируемые результаты освоения образовательной программы</a:t>
            </a:r>
          </a:p>
          <a:p>
            <a:r>
              <a:rPr lang="ru-RU" sz="4300" dirty="0">
                <a:latin typeface="Arial" panose="020B0604020202020204" pitchFamily="34" charset="0"/>
                <a:cs typeface="Arial" panose="020B0604020202020204" pitchFamily="34" charset="0"/>
              </a:rPr>
              <a:t>Приобщать детей в соответствии с возрастными особенностями к базовым ценностям российского народа,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</a:p>
          <a:p>
            <a:r>
              <a:rPr lang="ru-RU" sz="4300" dirty="0">
                <a:latin typeface="Arial" panose="020B0604020202020204" pitchFamily="34" charset="0"/>
                <a:cs typeface="Arial" panose="020B0604020202020204" pitchFamily="34" charset="0"/>
              </a:rPr>
              <a:t>Выстраивать, структурировать содержание образовательной деятельности на основе учета возрастных и индивидуальных особенностей развития детей</a:t>
            </a:r>
          </a:p>
          <a:p>
            <a:r>
              <a:rPr lang="ru-RU" sz="4300" dirty="0">
                <a:latin typeface="Arial" panose="020B0604020202020204" pitchFamily="34" charset="0"/>
                <a:cs typeface="Arial" panose="020B0604020202020204" pitchFamily="34" charset="0"/>
              </a:rPr>
              <a:t>Создать условия для равного доступа к образованию для всех детей дошкольного возраста с учетом разнообразия образовательных потребностей и индивидуальных возможностей</a:t>
            </a:r>
          </a:p>
          <a:p>
            <a:r>
              <a:rPr lang="ru-RU" sz="4300" b="1" dirty="0">
                <a:latin typeface="Arial" panose="020B0604020202020204" pitchFamily="34" charset="0"/>
                <a:cs typeface="Arial" panose="020B0604020202020204" pitchFamily="34" charset="0"/>
              </a:rPr>
              <a:t>Обеспечить охрану и укрепление физического и психического здоровья детей, в том числе их эмоционального благополучия</a:t>
            </a:r>
          </a:p>
          <a:p>
            <a:r>
              <a:rPr lang="ru-RU" sz="4300" b="1" dirty="0">
                <a:latin typeface="Arial" panose="020B0604020202020204" pitchFamily="34" charset="0"/>
                <a:cs typeface="Arial" panose="020B0604020202020204" pitchFamily="34" charset="0"/>
              </a:rPr>
              <a:t>Обеспечить развитие физических, личностных, нравственных качеств и основ патриотизма, интеллектуальных и художественно-творческих способностей ребенка, его инициативности, самостоятельности и ответственности</a:t>
            </a:r>
          </a:p>
          <a:p>
            <a:r>
              <a:rPr lang="ru-RU" sz="4300" dirty="0">
                <a:latin typeface="Arial" panose="020B0604020202020204" pitchFamily="34" charset="0"/>
                <a:cs typeface="Arial" panose="020B0604020202020204" pitchFamily="34" charset="0"/>
              </a:rPr>
              <a:t>Обеспечить психолого-педагогическую поддержку семье и повышение компетентности родителей в вопросах воспитания, обучения и развития, охраны и укрепления здоровья детей, обеспечения их безопасности</a:t>
            </a:r>
          </a:p>
          <a:p>
            <a:r>
              <a:rPr lang="ru-RU" sz="4300" dirty="0">
                <a:latin typeface="Arial" panose="020B0604020202020204" pitchFamily="34" charset="0"/>
                <a:cs typeface="Arial" panose="020B0604020202020204" pitchFamily="34" charset="0"/>
              </a:rPr>
              <a:t>Обеспечить достижение детьми на этапе завершения ДО уровня развития, необходимого и достаточного для успешного освоения ими образовательных программ начального общего образования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2732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946106"/>
              </p:ext>
            </p:extLst>
          </p:nvPr>
        </p:nvGraphicFramePr>
        <p:xfrm>
          <a:off x="1259632" y="1124744"/>
          <a:ext cx="6624736" cy="4824536"/>
        </p:xfrm>
        <a:graphic>
          <a:graphicData uri="http://schemas.openxmlformats.org/drawingml/2006/table">
            <a:tbl>
              <a:tblPr/>
              <a:tblGrid>
                <a:gridCol w="566134"/>
                <a:gridCol w="3335899"/>
                <a:gridCol w="2722703"/>
              </a:tblGrid>
              <a:tr h="328945">
                <a:tc>
                  <a:txBody>
                    <a:bodyPr/>
                    <a:lstStyle/>
                    <a:p>
                      <a:pPr algn="just" fontAlgn="base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Было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Стало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8683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 1.7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ФГОС ДО является основой для разработки вариативных примерных образовательных программ дошкольного образования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ФГОС ДО является основой для разработки </a:t>
                      </a:r>
                      <a:r>
                        <a:rPr lang="ru-RU" sz="1200" b="0" u="sng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федеральной образовательной программы дошкольного образования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0613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 2.5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Программа разрабатывается и утверждается Организацией самостоятельно в соответствии с настоящим Стандартом и с учетом Примерных программ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Программа разрабатывается и утверждается Организацией самостоятельно в соответствии с настоящим Стандартом и </a:t>
                      </a:r>
                      <a:r>
                        <a:rPr lang="ru-RU" sz="1200" b="0" u="sng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ФОП ДО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26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 2.6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Содержание Программы должно обеспечивать развитие личности, мотивации и способностей детей в различных видах деятельности и охватывать следующие структурные единицы, представляющие определенные направления развития и образования детей (далее - образовательные области)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Содержание ООП ДО должно обеспечивать </a:t>
                      </a:r>
                      <a:r>
                        <a:rPr lang="ru-RU" sz="1200" b="0" u="sng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физическое и психическое развитие ребенка в различных видах деятельности 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 охватывать следующие структурные единицы, представляющие </a:t>
                      </a:r>
                      <a:r>
                        <a:rPr lang="ru-RU" sz="1200" b="0" u="sng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определенные направления обучения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и </a:t>
                      </a:r>
                      <a:r>
                        <a:rPr lang="ru-RU" sz="1200" b="0" u="sng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воспитания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(далее – образовательные области)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02" marR="59802" marT="39868" marB="3986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05013" y="2324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551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060848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«Ухо предназначено не только для того, чтобы слышать, но и чтобы питать энергией разум и </a:t>
            </a:r>
            <a:r>
              <a:rPr lang="ru-RU" b="1" dirty="0" smtClean="0"/>
              <a:t>тело»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016" y="4581128"/>
            <a:ext cx="3104793" cy="125150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0583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980728"/>
            <a:ext cx="6840760" cy="532859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Образовательные области</a:t>
            </a:r>
          </a:p>
          <a:p>
            <a:pPr marL="68580" indent="0">
              <a:buNone/>
            </a:pPr>
            <a:endParaRPr lang="ru-R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социально-коммуникативное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развитие;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познавательное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развитие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речевое развитие;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художественно-эстетическое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развитие;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физическое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развитие;</a:t>
            </a:r>
          </a:p>
        </p:txBody>
      </p:sp>
    </p:spTree>
    <p:extLst>
      <p:ext uri="{BB962C8B-B14F-4D97-AF65-F5344CB8AC3E}">
        <p14:creationId xmlns:p14="http://schemas.microsoft.com/office/powerpoint/2010/main" val="2465267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628800"/>
            <a:ext cx="6777317" cy="3508977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sz="2800" dirty="0"/>
              <a:t>Потребности - это </a:t>
            </a:r>
            <a:r>
              <a:rPr lang="ru-RU" sz="2800" b="1" dirty="0"/>
              <a:t>нужда в чём-либо необходимом для поддержания жизнедеятельности и развития личности, группы людей и общества в целом</a:t>
            </a:r>
            <a:r>
              <a:rPr lang="ru-RU" sz="28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190877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276872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«Социализация ребенка на музыкальных занятиях посредством внедрения коммуникативных игр»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3789040"/>
            <a:ext cx="5481057" cy="2043589"/>
          </a:xfrm>
        </p:spPr>
        <p:txBody>
          <a:bodyPr/>
          <a:lstStyle/>
          <a:p>
            <a:pPr marL="68580" indent="0" algn="ctr">
              <a:buNone/>
            </a:pPr>
            <a:r>
              <a:rPr lang="ru-RU" b="1" dirty="0"/>
              <a:t>Никандрова Т.В., </a:t>
            </a:r>
            <a:endParaRPr lang="ru-RU" b="1" dirty="0" smtClean="0"/>
          </a:p>
          <a:p>
            <a:pPr marL="68580" indent="0" algn="ctr">
              <a:buNone/>
            </a:pPr>
            <a:r>
              <a:rPr lang="ru-RU" dirty="0" smtClean="0"/>
              <a:t>музыкальный </a:t>
            </a:r>
            <a:r>
              <a:rPr lang="ru-RU" dirty="0"/>
              <a:t>руководитель  МДОАУ «Детский сад №1 комбинированного вида»</a:t>
            </a:r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177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80728"/>
            <a:ext cx="7632848" cy="5400600"/>
          </a:xfrm>
        </p:spPr>
        <p:txBody>
          <a:bodyPr>
            <a:normAutofit fontScale="32500" lnSpcReduction="20000"/>
          </a:bodyPr>
          <a:lstStyle/>
          <a:p>
            <a:pPr marL="68580" indent="0">
              <a:buNone/>
            </a:pPr>
            <a:r>
              <a:rPr lang="ru-RU" sz="6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Круговой массаж «Филармония веселых ноток»</a:t>
            </a:r>
            <a:r>
              <a:rPr lang="ru-RU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pPr marL="68580" indent="0">
              <a:buNone/>
            </a:pPr>
            <a:endParaRPr lang="ru-RU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Я мечтаю стать артистом </a:t>
            </a:r>
            <a:r>
              <a:rPr lang="ru-RU" sz="6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(Круговые движения руками по спине по часовой стрелке)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Знаменитым пианистом.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Чтобы музыку играть, </a:t>
            </a:r>
            <a:r>
              <a:rPr lang="ru-RU" sz="6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(Имитация игры на фортепиано)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Буду ноты изучать.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Нарисую нотный стан, </a:t>
            </a:r>
            <a:r>
              <a:rPr lang="ru-RU" sz="6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(Проводят линии по спине)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Непохожий на орган.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На спине танцует луч – </a:t>
            </a:r>
            <a:r>
              <a:rPr lang="ru-RU" sz="6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(Рисуют скрипичный ключ на спине)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Это мой скрипичный ключ.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С ним изучим без забот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Семь веселых звонких нот!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Чтобы их запоминать, </a:t>
            </a:r>
            <a:r>
              <a:rPr lang="ru-RU" sz="6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(Мнут верхний плечевой пояс)</a:t>
            </a:r>
          </a:p>
          <a:p>
            <a:r>
              <a:rPr lang="ru-RU" sz="6200" dirty="0">
                <a:latin typeface="Arial" panose="020B0604020202020204" pitchFamily="34" charset="0"/>
                <a:cs typeface="Arial" panose="020B0604020202020204" pitchFamily="34" charset="0"/>
              </a:rPr>
              <a:t>Надо спинку нам помять.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6917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</TotalTime>
  <Words>401</Words>
  <Application>Microsoft Office PowerPoint</Application>
  <PresentationFormat>Экран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Музыка дарит здоровье</vt:lpstr>
      <vt:lpstr>Главная цель ФОП</vt:lpstr>
      <vt:lpstr>Задачи ФОП </vt:lpstr>
      <vt:lpstr>Презентация PowerPoint</vt:lpstr>
      <vt:lpstr>«Ухо предназначено не только для того, чтобы слышать, но и чтобы питать энергией разум и тело»</vt:lpstr>
      <vt:lpstr>Презентация PowerPoint</vt:lpstr>
      <vt:lpstr>Презентация PowerPoint</vt:lpstr>
      <vt:lpstr>«Социализация ребенка на музыкальных занятиях посредством внедрения коммуникативных игр»</vt:lpstr>
      <vt:lpstr>Презентация PowerPoint</vt:lpstr>
      <vt:lpstr>Презентация PowerPoint</vt:lpstr>
      <vt:lpstr>«Развитие речи дошкольников посредством игры на музыкальных инструментах»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 дарит здоровье</dc:title>
  <dc:creator>Бурая Елена</dc:creator>
  <cp:lastModifiedBy>Бурая Елена</cp:lastModifiedBy>
  <cp:revision>9</cp:revision>
  <dcterms:created xsi:type="dcterms:W3CDTF">2023-10-18T04:39:41Z</dcterms:created>
  <dcterms:modified xsi:type="dcterms:W3CDTF">2023-10-18T06:43:22Z</dcterms:modified>
</cp:coreProperties>
</file>